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78B57"/>
    <a:srgbClr val="1B5C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E72EC-D4C5-41FF-89F8-9D053B9C44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01A4C-F72D-4A0C-9CC4-A4B5DC009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8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01A4C-F72D-4A0C-9CC4-A4B5DC0093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3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7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2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6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4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9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4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5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9FFD-F916-46C7-95F5-DD9BA4A658D5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041B-89DA-4D31-B3B6-B470CF9C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8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1" y="-60964"/>
            <a:ext cx="8961138" cy="17373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719" y="5257800"/>
            <a:ext cx="136767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96621"/>
            <a:ext cx="2594141" cy="300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45" y="5257800"/>
            <a:ext cx="1219604" cy="1371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821" y="5257800"/>
            <a:ext cx="1745208" cy="1371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159" y="5257800"/>
            <a:ext cx="1367892" cy="1371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257800"/>
            <a:ext cx="1371600" cy="1371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472" y="2375157"/>
            <a:ext cx="1556633" cy="19158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1757769"/>
            <a:ext cx="1371600" cy="1371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prstClr val="black"/>
              <a:srgbClr val="0066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64" y="3356758"/>
            <a:ext cx="1724575" cy="17245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3347739"/>
            <a:ext cx="137160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698" y="1768650"/>
            <a:ext cx="2235308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 Guide</dc:title>
  <dc:creator>AnnieOxarart</dc:creator>
  <cp:lastModifiedBy>Annie Oxarart</cp:lastModifiedBy>
  <cp:revision>9</cp:revision>
  <dcterms:created xsi:type="dcterms:W3CDTF">2014-09-06T12:16:03Z</dcterms:created>
  <dcterms:modified xsi:type="dcterms:W3CDTF">2016-09-01T15:18:32Z</dcterms:modified>
</cp:coreProperties>
</file>